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66" r:id="rId2"/>
    <p:sldId id="367" r:id="rId3"/>
  </p:sldIdLst>
  <p:sldSz cx="9144000" cy="6858000" type="screen4x3"/>
  <p:notesSz cx="7010400" cy="92964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A50021"/>
    <a:srgbClr val="000099"/>
    <a:srgbClr val="0065A4"/>
    <a:srgbClr val="0099FF"/>
    <a:srgbClr val="0033CC"/>
    <a:srgbClr val="FFCC00"/>
    <a:srgbClr val="FF6600"/>
    <a:srgbClr val="DDDDD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0" autoAdjust="0"/>
    <p:restoredTop sz="99521" autoAdjust="0"/>
  </p:normalViewPr>
  <p:slideViewPr>
    <p:cSldViewPr snapToGrid="0">
      <p:cViewPr>
        <p:scale>
          <a:sx n="60" d="100"/>
          <a:sy n="60" d="100"/>
        </p:scale>
        <p:origin x="-3186" y="-13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9219" cy="464820"/>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defTabSz="932415">
              <a:defRPr sz="1200" b="0"/>
            </a:lvl1pPr>
          </a:lstStyle>
          <a:p>
            <a:endParaRPr lang="en-US"/>
          </a:p>
        </p:txBody>
      </p:sp>
      <p:sp>
        <p:nvSpPr>
          <p:cNvPr id="6147" name="Rectangle 3"/>
          <p:cNvSpPr>
            <a:spLocks noGrp="1" noChangeArrowheads="1"/>
          </p:cNvSpPr>
          <p:nvPr>
            <p:ph type="dt" sz="quarter" idx="1"/>
          </p:nvPr>
        </p:nvSpPr>
        <p:spPr bwMode="auto">
          <a:xfrm>
            <a:off x="3971182" y="0"/>
            <a:ext cx="3039218" cy="464820"/>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algn="r" defTabSz="932415">
              <a:defRPr sz="1200" b="0"/>
            </a:lvl1pPr>
          </a:lstStyle>
          <a:p>
            <a:endParaRPr lang="en-US"/>
          </a:p>
        </p:txBody>
      </p:sp>
      <p:sp>
        <p:nvSpPr>
          <p:cNvPr id="6148" name="Rectangle 4"/>
          <p:cNvSpPr>
            <a:spLocks noGrp="1" noChangeArrowheads="1"/>
          </p:cNvSpPr>
          <p:nvPr>
            <p:ph type="ftr" sz="quarter" idx="2"/>
          </p:nvPr>
        </p:nvSpPr>
        <p:spPr bwMode="auto">
          <a:xfrm>
            <a:off x="0" y="8831580"/>
            <a:ext cx="3039219" cy="464820"/>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defTabSz="932415">
              <a:defRPr sz="1200" b="0"/>
            </a:lvl1pPr>
          </a:lstStyle>
          <a:p>
            <a:endParaRPr lang="en-US"/>
          </a:p>
        </p:txBody>
      </p:sp>
      <p:sp>
        <p:nvSpPr>
          <p:cNvPr id="6149" name="Rectangle 5"/>
          <p:cNvSpPr>
            <a:spLocks noGrp="1" noChangeArrowheads="1"/>
          </p:cNvSpPr>
          <p:nvPr>
            <p:ph type="sldNum" sz="quarter" idx="3"/>
          </p:nvPr>
        </p:nvSpPr>
        <p:spPr bwMode="auto">
          <a:xfrm>
            <a:off x="3971182" y="8831580"/>
            <a:ext cx="3039218" cy="464820"/>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algn="r" defTabSz="932415">
              <a:defRPr sz="1200" b="0"/>
            </a:lvl1pPr>
          </a:lstStyle>
          <a:p>
            <a:fld id="{3FB3E3D5-9FE0-4068-98F4-3645AE7D54FC}" type="slidenum">
              <a:rPr lang="en-US"/>
              <a:pPr/>
              <a:t>‹#›</a:t>
            </a:fld>
            <a:endParaRPr lang="en-US"/>
          </a:p>
        </p:txBody>
      </p:sp>
    </p:spTree>
    <p:extLst>
      <p:ext uri="{BB962C8B-B14F-4D97-AF65-F5344CB8AC3E}">
        <p14:creationId xmlns:p14="http://schemas.microsoft.com/office/powerpoint/2010/main" val="3892017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592A8E3E-DDD1-4197-AF1B-934EA1FE55F6}" type="datetimeFigureOut">
              <a:rPr lang="en-US" smtClean="0"/>
              <a:pPr/>
              <a:t>9/27/2013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748C6056-DB9C-4E8A-BC5A-33EE87756CB2}" type="slidenum">
              <a:rPr lang="en-US" smtClean="0"/>
              <a:pPr/>
              <a:t>‹#›</a:t>
            </a:fld>
            <a:endParaRPr lang="en-US"/>
          </a:p>
        </p:txBody>
      </p:sp>
    </p:spTree>
    <p:extLst>
      <p:ext uri="{BB962C8B-B14F-4D97-AF65-F5344CB8AC3E}">
        <p14:creationId xmlns:p14="http://schemas.microsoft.com/office/powerpoint/2010/main" val="1012175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2.gi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24" name="Picture 23" descr="ppt title slide_blue2.jpg"/>
          <p:cNvPicPr>
            <a:picLocks noChangeAspect="1"/>
          </p:cNvPicPr>
          <p:nvPr userDrawn="1"/>
        </p:nvPicPr>
        <p:blipFill>
          <a:blip r:embed="rId2" cstate="print"/>
          <a:srcRect r="32241" b="98444"/>
          <a:stretch>
            <a:fillRect/>
          </a:stretch>
        </p:blipFill>
        <p:spPr>
          <a:xfrm>
            <a:off x="-8953" y="6474378"/>
            <a:ext cx="9152953" cy="383621"/>
          </a:xfrm>
          <a:prstGeom prst="rect">
            <a:avLst/>
          </a:prstGeom>
        </p:spPr>
      </p:pic>
      <p:pic>
        <p:nvPicPr>
          <p:cNvPr id="25" name="Picture 24" descr="ppt title slide_blue2.jpg"/>
          <p:cNvPicPr>
            <a:picLocks noChangeAspect="1"/>
          </p:cNvPicPr>
          <p:nvPr userDrawn="1"/>
        </p:nvPicPr>
        <p:blipFill>
          <a:blip r:embed="rId2" cstate="print"/>
          <a:srcRect r="32241" b="83505"/>
          <a:stretch>
            <a:fillRect/>
          </a:stretch>
        </p:blipFill>
        <p:spPr>
          <a:xfrm>
            <a:off x="-1" y="-1"/>
            <a:ext cx="9152953" cy="1671146"/>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3200" y="0"/>
            <a:ext cx="8940800" cy="914400"/>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203200" y="1168400"/>
            <a:ext cx="8712200" cy="5186680"/>
          </a:xfrm>
          <a:prstGeom prst="rect">
            <a:avLst/>
          </a:prstGeom>
        </p:spPr>
        <p:txBody>
          <a:bodyPr/>
          <a:lstStyle>
            <a:lvl1pPr marL="346075" indent="-346075">
              <a:spcBef>
                <a:spcPts val="600"/>
              </a:spcBef>
              <a:spcAft>
                <a:spcPts val="600"/>
              </a:spcAft>
              <a:buClr>
                <a:srgbClr val="A50021"/>
              </a:buClr>
              <a:buSzPct val="70000"/>
              <a:buFont typeface="Wingdings" pitchFamily="2" charset="2"/>
              <a:buChar char="l"/>
              <a:defRPr/>
            </a:lvl1pPr>
            <a:lvl2pPr marL="741363" indent="-284163">
              <a:spcBef>
                <a:spcPts val="0"/>
              </a:spcBef>
              <a:spcAft>
                <a:spcPts val="600"/>
              </a:spcAft>
              <a:buClr>
                <a:srgbClr val="A50021"/>
              </a:buClr>
              <a:buSzPct val="60000"/>
              <a:buFont typeface="Wingdings" pitchFamily="2" charset="2"/>
              <a:buChar char="n"/>
              <a:defRPr/>
            </a:lvl2pPr>
            <a:lvl3pPr marL="1150938" indent="-236538">
              <a:spcBef>
                <a:spcPts val="0"/>
              </a:spcBef>
              <a:spcAft>
                <a:spcPts val="600"/>
              </a:spcAft>
              <a:buClr>
                <a:srgbClr val="A50021"/>
              </a:buClr>
              <a:buSzPct val="100000"/>
              <a:buFont typeface="Arial" pitchFamily="34" charset="0"/>
              <a:buChar char="–"/>
              <a:defRPr/>
            </a:lvl3pPr>
          </a:lstStyle>
          <a:p>
            <a:pPr lvl="0"/>
            <a:r>
              <a:rPr lang="en-US" smtClean="0"/>
              <a:t>Click to edit Master text styles</a:t>
            </a:r>
          </a:p>
          <a:p>
            <a:pPr lvl="1"/>
            <a:r>
              <a:rPr lang="en-US" smtClean="0"/>
              <a:t>Second level</a:t>
            </a:r>
          </a:p>
          <a:p>
            <a:pPr lvl="2"/>
            <a:r>
              <a:rPr lang="en-US" smtClean="0"/>
              <a:t>Third level</a:t>
            </a:r>
          </a:p>
        </p:txBody>
      </p:sp>
      <p:sp>
        <p:nvSpPr>
          <p:cNvPr id="5" name="TextBox 4"/>
          <p:cNvSpPr txBox="1"/>
          <p:nvPr userDrawn="1"/>
        </p:nvSpPr>
        <p:spPr>
          <a:xfrm>
            <a:off x="8576449" y="6518691"/>
            <a:ext cx="567551" cy="307777"/>
          </a:xfrm>
          <a:prstGeom prst="rect">
            <a:avLst/>
          </a:prstGeom>
          <a:noFill/>
        </p:spPr>
        <p:txBody>
          <a:bodyPr wrap="square" rtlCol="0">
            <a:spAutoFit/>
          </a:bodyPr>
          <a:lstStyle/>
          <a:p>
            <a:pPr algn="ctr"/>
            <a:fld id="{1829B227-B03B-42DA-BB02-9DAB1163D706}" type="slidenum">
              <a:rPr lang="en-US" sz="1400" b="1" smtClean="0">
                <a:solidFill>
                  <a:schemeClr val="bg1"/>
                </a:solidFill>
                <a:latin typeface="+mj-lt"/>
              </a:rPr>
              <a:pPr algn="ctr"/>
              <a:t>‹#›</a:t>
            </a:fld>
            <a:endParaRPr lang="en-US" sz="1400" b="1" dirty="0">
              <a:solidFill>
                <a:schemeClr val="bg1"/>
              </a:solidFill>
              <a:latin typeface="+mj-lt"/>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End Slide">
    <p:spTree>
      <p:nvGrpSpPr>
        <p:cNvPr id="1" name=""/>
        <p:cNvGrpSpPr/>
        <p:nvPr/>
      </p:nvGrpSpPr>
      <p:grpSpPr>
        <a:xfrm>
          <a:off x="0" y="0"/>
          <a:ext cx="0" cy="0"/>
          <a:chOff x="0" y="0"/>
          <a:chExt cx="0" cy="0"/>
        </a:xfrm>
      </p:grpSpPr>
      <p:pic>
        <p:nvPicPr>
          <p:cNvPr id="7" name="Picture 6" descr="ppt title slide_blue2.jpg"/>
          <p:cNvPicPr>
            <a:picLocks noChangeAspect="1"/>
          </p:cNvPicPr>
          <p:nvPr userDrawn="1"/>
        </p:nvPicPr>
        <p:blipFill>
          <a:blip r:embed="rId2" cstate="print"/>
          <a:srcRect r="32241" b="98444"/>
          <a:stretch>
            <a:fillRect/>
          </a:stretch>
        </p:blipFill>
        <p:spPr>
          <a:xfrm>
            <a:off x="-8953" y="6479628"/>
            <a:ext cx="9152953" cy="378372"/>
          </a:xfrm>
          <a:prstGeom prst="rect">
            <a:avLst/>
          </a:prstGeom>
        </p:spPr>
      </p:pic>
      <p:pic>
        <p:nvPicPr>
          <p:cNvPr id="16" name="Picture 15" descr="eagle reflex.jpg"/>
          <p:cNvPicPr>
            <a:picLocks noChangeAspect="1"/>
          </p:cNvPicPr>
          <p:nvPr userDrawn="1"/>
        </p:nvPicPr>
        <p:blipFill>
          <a:blip r:embed="rId3" cstate="print"/>
          <a:stretch>
            <a:fillRect/>
          </a:stretch>
        </p:blipFill>
        <p:spPr>
          <a:xfrm>
            <a:off x="2133600" y="457200"/>
            <a:ext cx="4953488" cy="5303520"/>
          </a:xfrm>
          <a:prstGeom prst="rect">
            <a:avLst/>
          </a:prstGeom>
        </p:spPr>
      </p:pic>
      <p:sp>
        <p:nvSpPr>
          <p:cNvPr id="14" name="Rectangle 6"/>
          <p:cNvSpPr>
            <a:spLocks noChangeArrowheads="1"/>
          </p:cNvSpPr>
          <p:nvPr userDrawn="1"/>
        </p:nvSpPr>
        <p:spPr bwMode="auto">
          <a:xfrm>
            <a:off x="0" y="5484813"/>
            <a:ext cx="9144000" cy="568325"/>
          </a:xfrm>
          <a:prstGeom prst="rect">
            <a:avLst/>
          </a:prstGeom>
          <a:noFill/>
          <a:ln w="9525">
            <a:noFill/>
            <a:miter lim="800000"/>
            <a:headEnd/>
            <a:tailEnd/>
          </a:ln>
        </p:spPr>
        <p:txBody>
          <a:bodyPr/>
          <a:lstStyle/>
          <a:p>
            <a:pPr algn="ctr">
              <a:lnSpc>
                <a:spcPct val="85000"/>
              </a:lnSpc>
              <a:spcAft>
                <a:spcPct val="30000"/>
              </a:spcAft>
              <a:buClr>
                <a:srgbClr val="990000"/>
              </a:buClr>
              <a:buSzPct val="70000"/>
              <a:buFont typeface="Wingdings" pitchFamily="2" charset="2"/>
              <a:buNone/>
            </a:pPr>
            <a:r>
              <a:rPr lang="en-US" sz="2800" b="0" dirty="0">
                <a:latin typeface="+mj-lt"/>
              </a:rPr>
              <a:t>www.eagle.org</a:t>
            </a:r>
          </a:p>
        </p:txBody>
      </p:sp>
      <p:pic>
        <p:nvPicPr>
          <p:cNvPr id="12" name="Picture 11" descr="ABSwt-nofound.gif"/>
          <p:cNvPicPr>
            <a:picLocks noChangeAspect="1"/>
          </p:cNvPicPr>
          <p:nvPr userDrawn="1"/>
        </p:nvPicPr>
        <p:blipFill>
          <a:blip r:embed="rId4" cstate="print"/>
          <a:stretch>
            <a:fillRect/>
          </a:stretch>
        </p:blipFill>
        <p:spPr>
          <a:xfrm>
            <a:off x="242732" y="6534359"/>
            <a:ext cx="657535" cy="260033"/>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ppt title slide_blue2.jpg"/>
          <p:cNvPicPr>
            <a:picLocks noChangeAspect="1"/>
          </p:cNvPicPr>
          <p:nvPr/>
        </p:nvPicPr>
        <p:blipFill>
          <a:blip r:embed="rId5" cstate="print"/>
          <a:srcRect r="32241" b="98444"/>
          <a:stretch>
            <a:fillRect/>
          </a:stretch>
        </p:blipFill>
        <p:spPr>
          <a:xfrm>
            <a:off x="-8953" y="6479628"/>
            <a:ext cx="9152953" cy="378372"/>
          </a:xfrm>
          <a:prstGeom prst="rect">
            <a:avLst/>
          </a:prstGeom>
        </p:spPr>
      </p:pic>
      <p:pic>
        <p:nvPicPr>
          <p:cNvPr id="13" name="Picture 12" descr="ABSwt-nofound.gif"/>
          <p:cNvPicPr>
            <a:picLocks noChangeAspect="1"/>
          </p:cNvPicPr>
          <p:nvPr/>
        </p:nvPicPr>
        <p:blipFill>
          <a:blip r:embed="rId6" cstate="print"/>
          <a:stretch>
            <a:fillRect/>
          </a:stretch>
        </p:blipFill>
        <p:spPr>
          <a:xfrm>
            <a:off x="242732" y="6534359"/>
            <a:ext cx="657535" cy="260033"/>
          </a:xfrm>
          <a:prstGeom prst="rect">
            <a:avLst/>
          </a:prstGeom>
        </p:spPr>
      </p:pic>
      <p:sp>
        <p:nvSpPr>
          <p:cNvPr id="18" name="Line 41"/>
          <p:cNvSpPr>
            <a:spLocks noChangeShapeType="1"/>
          </p:cNvSpPr>
          <p:nvPr/>
        </p:nvSpPr>
        <p:spPr bwMode="auto">
          <a:xfrm>
            <a:off x="0" y="914400"/>
            <a:ext cx="9144000" cy="0"/>
          </a:xfrm>
          <a:prstGeom prst="line">
            <a:avLst/>
          </a:prstGeom>
          <a:noFill/>
          <a:ln w="57150">
            <a:solidFill>
              <a:srgbClr val="000066"/>
            </a:solidFill>
            <a:round/>
            <a:headEnd/>
            <a:tailEnd/>
          </a:ln>
          <a:effectLst/>
        </p:spPr>
        <p:txBody>
          <a:bodyPr/>
          <a:lstStyle/>
          <a:p>
            <a:pPr>
              <a:defRPr/>
            </a:pPr>
            <a:endParaRPr lang="en-US">
              <a:latin typeface="Arial" pitchFamily="34" charset="0"/>
            </a:endParaRPr>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61" r:id="rId3"/>
  </p:sldLayoutIdLst>
  <p:transition>
    <p:fade/>
  </p:transition>
  <p:timing>
    <p:tnLst>
      <p:par>
        <p:cTn id="1" dur="indefinite" restart="never" nodeType="tmRoot"/>
      </p:par>
    </p:tnLst>
  </p:timing>
  <p:hf hdr="0" ftr="0" dt="0"/>
  <p:txStyles>
    <p:titleStyle>
      <a:lvl1pPr algn="l" rtl="0" eaLnBrk="1" fontAlgn="base" hangingPunct="1">
        <a:spcBef>
          <a:spcPct val="0"/>
        </a:spcBef>
        <a:spcAft>
          <a:spcPct val="0"/>
        </a:spcAft>
        <a:defRPr sz="3000" b="1">
          <a:solidFill>
            <a:schemeClr val="tx1"/>
          </a:solidFill>
          <a:latin typeface="+mj-lt"/>
          <a:ea typeface="+mj-ea"/>
          <a:cs typeface="+mj-cs"/>
        </a:defRPr>
      </a:lvl1pPr>
      <a:lvl2pPr algn="l" rtl="0" eaLnBrk="1" fontAlgn="base" hangingPunct="1">
        <a:spcBef>
          <a:spcPct val="0"/>
        </a:spcBef>
        <a:spcAft>
          <a:spcPct val="0"/>
        </a:spcAft>
        <a:defRPr sz="3000" b="1">
          <a:solidFill>
            <a:srgbClr val="003366"/>
          </a:solidFill>
          <a:latin typeface="Arial" charset="0"/>
        </a:defRPr>
      </a:lvl2pPr>
      <a:lvl3pPr algn="l" rtl="0" eaLnBrk="1" fontAlgn="base" hangingPunct="1">
        <a:spcBef>
          <a:spcPct val="0"/>
        </a:spcBef>
        <a:spcAft>
          <a:spcPct val="0"/>
        </a:spcAft>
        <a:defRPr sz="3000" b="1">
          <a:solidFill>
            <a:srgbClr val="003366"/>
          </a:solidFill>
          <a:latin typeface="Arial" charset="0"/>
        </a:defRPr>
      </a:lvl3pPr>
      <a:lvl4pPr algn="l" rtl="0" eaLnBrk="1" fontAlgn="base" hangingPunct="1">
        <a:spcBef>
          <a:spcPct val="0"/>
        </a:spcBef>
        <a:spcAft>
          <a:spcPct val="0"/>
        </a:spcAft>
        <a:defRPr sz="3000" b="1">
          <a:solidFill>
            <a:srgbClr val="003366"/>
          </a:solidFill>
          <a:latin typeface="Arial" charset="0"/>
        </a:defRPr>
      </a:lvl4pPr>
      <a:lvl5pPr algn="l" rtl="0" eaLnBrk="1" fontAlgn="base" hangingPunct="1">
        <a:spcBef>
          <a:spcPct val="0"/>
        </a:spcBef>
        <a:spcAft>
          <a:spcPct val="0"/>
        </a:spcAft>
        <a:defRPr sz="3000" b="1">
          <a:solidFill>
            <a:srgbClr val="003366"/>
          </a:solidFill>
          <a:latin typeface="Arial" charset="0"/>
        </a:defRPr>
      </a:lvl5pPr>
      <a:lvl6pPr marL="457200" algn="l" rtl="0" eaLnBrk="1" fontAlgn="base" hangingPunct="1">
        <a:spcBef>
          <a:spcPct val="0"/>
        </a:spcBef>
        <a:spcAft>
          <a:spcPct val="0"/>
        </a:spcAft>
        <a:defRPr sz="3000" b="1">
          <a:solidFill>
            <a:srgbClr val="003366"/>
          </a:solidFill>
          <a:latin typeface="Arial" charset="0"/>
        </a:defRPr>
      </a:lvl6pPr>
      <a:lvl7pPr marL="914400" algn="l" rtl="0" eaLnBrk="1" fontAlgn="base" hangingPunct="1">
        <a:spcBef>
          <a:spcPct val="0"/>
        </a:spcBef>
        <a:spcAft>
          <a:spcPct val="0"/>
        </a:spcAft>
        <a:defRPr sz="3000" b="1">
          <a:solidFill>
            <a:srgbClr val="003366"/>
          </a:solidFill>
          <a:latin typeface="Arial" charset="0"/>
        </a:defRPr>
      </a:lvl7pPr>
      <a:lvl8pPr marL="1371600" algn="l" rtl="0" eaLnBrk="1" fontAlgn="base" hangingPunct="1">
        <a:spcBef>
          <a:spcPct val="0"/>
        </a:spcBef>
        <a:spcAft>
          <a:spcPct val="0"/>
        </a:spcAft>
        <a:defRPr sz="3000" b="1">
          <a:solidFill>
            <a:srgbClr val="003366"/>
          </a:solidFill>
          <a:latin typeface="Arial" charset="0"/>
        </a:defRPr>
      </a:lvl8pPr>
      <a:lvl9pPr marL="1828800" algn="l" rtl="0" eaLnBrk="1" fontAlgn="base" hangingPunct="1">
        <a:spcBef>
          <a:spcPct val="0"/>
        </a:spcBef>
        <a:spcAft>
          <a:spcPct val="0"/>
        </a:spcAft>
        <a:defRPr sz="3000" b="1">
          <a:solidFill>
            <a:srgbClr val="003366"/>
          </a:solidFill>
          <a:latin typeface="Arial" charset="0"/>
        </a:defRPr>
      </a:lvl9pPr>
    </p:titleStyle>
    <p:bodyStyle>
      <a:lvl1pPr marL="228600" indent="-228600" algn="l" rtl="0" eaLnBrk="1" fontAlgn="base" hangingPunct="1">
        <a:spcBef>
          <a:spcPts val="1200"/>
        </a:spcBef>
        <a:spcAft>
          <a:spcPct val="0"/>
        </a:spcAft>
        <a:buClr>
          <a:srgbClr val="C00000"/>
        </a:buClr>
        <a:buFont typeface="Wingdings" pitchFamily="2" charset="2"/>
        <a:buChar char="§"/>
        <a:defRPr sz="2200">
          <a:solidFill>
            <a:schemeClr val="tx1"/>
          </a:solidFill>
          <a:latin typeface="+mn-lt"/>
          <a:ea typeface="+mn-ea"/>
          <a:cs typeface="+mn-cs"/>
        </a:defRPr>
      </a:lvl1pPr>
      <a:lvl2pPr marL="457200" indent="-223838" algn="l" rtl="0" eaLnBrk="1" fontAlgn="base" hangingPunct="1">
        <a:spcBef>
          <a:spcPts val="1200"/>
        </a:spcBef>
        <a:spcAft>
          <a:spcPct val="0"/>
        </a:spcAft>
        <a:buClr>
          <a:srgbClr val="C00000"/>
        </a:buClr>
        <a:buSzPct val="120000"/>
        <a:buFont typeface="Arial" pitchFamily="34" charset="0"/>
        <a:buChar char="•"/>
        <a:defRPr sz="2000">
          <a:solidFill>
            <a:schemeClr val="tx1"/>
          </a:solidFill>
          <a:latin typeface="+mn-lt"/>
        </a:defRPr>
      </a:lvl2pPr>
      <a:lvl3pPr marL="690563" indent="-223838" algn="l" rtl="0" eaLnBrk="1" fontAlgn="base" hangingPunct="1">
        <a:spcBef>
          <a:spcPts val="1200"/>
        </a:spcBef>
        <a:spcAft>
          <a:spcPct val="0"/>
        </a:spcAft>
        <a:buClr>
          <a:srgbClr val="C00000"/>
        </a:buClr>
        <a:buSzPct val="100000"/>
        <a:buFont typeface="Arial" pitchFamily="34" charset="0"/>
        <a:buChar char="–"/>
        <a:defRPr sz="1800">
          <a:solidFill>
            <a:schemeClr val="tx1"/>
          </a:solidFill>
          <a:latin typeface="+mn-lt"/>
        </a:defRPr>
      </a:lvl3pPr>
      <a:lvl4pPr marL="1028700" indent="-228600" algn="l" rtl="0" eaLnBrk="1" fontAlgn="base" hangingPunct="1">
        <a:spcBef>
          <a:spcPts val="1200"/>
        </a:spcBef>
        <a:spcAft>
          <a:spcPct val="0"/>
        </a:spcAft>
        <a:buClr>
          <a:srgbClr val="0065A4"/>
        </a:buClr>
        <a:buSzPct val="70000"/>
        <a:buFont typeface="Arial" pitchFamily="34" charset="0"/>
        <a:buChar char="–"/>
        <a:defRPr sz="1800">
          <a:solidFill>
            <a:schemeClr val="tx1"/>
          </a:solidFill>
          <a:latin typeface="+mn-lt"/>
        </a:defRPr>
      </a:lvl4pPr>
      <a:lvl5pPr marL="2000250" indent="-171450" algn="l" rtl="0" eaLnBrk="1" fontAlgn="base" hangingPunct="1">
        <a:spcBef>
          <a:spcPts val="1200"/>
        </a:spcBef>
        <a:spcAft>
          <a:spcPct val="0"/>
        </a:spcAft>
        <a:buClr>
          <a:srgbClr val="0065A4"/>
        </a:buClr>
        <a:buSzPct val="70000"/>
        <a:buFont typeface="Arial" pitchFamily="34" charset="0"/>
        <a:buChar char="–"/>
        <a:defRPr sz="1800">
          <a:solidFill>
            <a:schemeClr val="tx1"/>
          </a:solidFill>
          <a:latin typeface="+mn-lt"/>
        </a:defRPr>
      </a:lvl5pPr>
      <a:lvl6pPr marL="2514600" indent="-228600" algn="l" rtl="0" eaLnBrk="1" fontAlgn="base" hangingPunct="1">
        <a:spcBef>
          <a:spcPct val="20000"/>
        </a:spcBef>
        <a:spcAft>
          <a:spcPct val="0"/>
        </a:spcAft>
        <a:buClr>
          <a:srgbClr val="0099FF"/>
        </a:buClr>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rgbClr val="0099FF"/>
        </a:buClr>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rgbClr val="0099FF"/>
        </a:buClr>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rgbClr val="0099FF"/>
        </a:buClr>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Optimization of Shipbuilding and Propulsion</a:t>
            </a:r>
            <a:br>
              <a:rPr lang="en-US" dirty="0"/>
            </a:br>
            <a:endParaRPr lang="en-US" dirty="0"/>
          </a:p>
        </p:txBody>
      </p:sp>
      <p:sp>
        <p:nvSpPr>
          <p:cNvPr id="3" name="Content Placeholder 2"/>
          <p:cNvSpPr>
            <a:spLocks noGrp="1"/>
          </p:cNvSpPr>
          <p:nvPr>
            <p:ph idx="1"/>
          </p:nvPr>
        </p:nvSpPr>
        <p:spPr/>
        <p:txBody>
          <a:bodyPr/>
          <a:lstStyle/>
          <a:p>
            <a:pPr marL="0" indent="0" algn="ctr">
              <a:buNone/>
            </a:pPr>
            <a:r>
              <a:rPr lang="en-US" sz="2800" b="1" dirty="0" err="1" smtClean="0"/>
              <a:t>Herzlich</a:t>
            </a:r>
            <a:r>
              <a:rPr lang="en-US" sz="2800" b="1" dirty="0" smtClean="0"/>
              <a:t> </a:t>
            </a:r>
            <a:r>
              <a:rPr lang="en-US" sz="2800" b="1" dirty="0" err="1" smtClean="0"/>
              <a:t>Willkommen</a:t>
            </a:r>
            <a:r>
              <a:rPr lang="en-US" sz="2800" b="1" dirty="0" smtClean="0"/>
              <a:t> </a:t>
            </a:r>
          </a:p>
          <a:p>
            <a:pPr marL="0" indent="0" algn="ctr">
              <a:buNone/>
            </a:pPr>
            <a:r>
              <a:rPr lang="en-US" sz="2800" b="1" dirty="0" err="1" smtClean="0"/>
              <a:t>zu</a:t>
            </a:r>
            <a:r>
              <a:rPr lang="en-US" sz="2800" b="1" dirty="0" smtClean="0"/>
              <a:t> </a:t>
            </a:r>
            <a:r>
              <a:rPr lang="en-US" sz="2800" b="1" dirty="0" err="1" smtClean="0"/>
              <a:t>Ihrem</a:t>
            </a:r>
            <a:r>
              <a:rPr lang="en-US" sz="2800" b="1" dirty="0" smtClean="0"/>
              <a:t> Workshop Nr. 2</a:t>
            </a:r>
            <a:endParaRPr lang="en-US" sz="2800" b="1" dirty="0"/>
          </a:p>
          <a:p>
            <a:pPr marL="0" indent="0" algn="ctr">
              <a:buNone/>
            </a:pPr>
            <a:r>
              <a:rPr lang="en-US" dirty="0"/>
              <a:t>o</a:t>
            </a:r>
            <a:r>
              <a:rPr lang="en-US" dirty="0" smtClean="0"/>
              <a:t>ur </a:t>
            </a:r>
            <a:r>
              <a:rPr lang="en-US" dirty="0"/>
              <a:t>Experts:</a:t>
            </a:r>
          </a:p>
          <a:p>
            <a:pPr marL="0" indent="0">
              <a:buNone/>
            </a:pPr>
            <a:r>
              <a:rPr lang="en-US" b="1" dirty="0"/>
              <a:t>Mr. Martin Bartelds</a:t>
            </a:r>
            <a:r>
              <a:rPr lang="en-US" dirty="0"/>
              <a:t>	</a:t>
            </a:r>
            <a:r>
              <a:rPr lang="en-US" dirty="0" smtClean="0"/>
              <a:t>     </a:t>
            </a:r>
            <a:r>
              <a:rPr lang="en-US" b="1" dirty="0" smtClean="0"/>
              <a:t>Mr</a:t>
            </a:r>
            <a:r>
              <a:rPr lang="en-US" b="1" dirty="0"/>
              <a:t>. Jonny </a:t>
            </a:r>
            <a:r>
              <a:rPr lang="en-US" b="1" dirty="0" err="1" smtClean="0"/>
              <a:t>Giesse</a:t>
            </a:r>
            <a:r>
              <a:rPr lang="en-US" b="1" dirty="0" smtClean="0"/>
              <a:t>         Dr</a:t>
            </a:r>
            <a:r>
              <a:rPr lang="en-US" b="1" dirty="0"/>
              <a:t>. Hinrich Mohr</a:t>
            </a:r>
          </a:p>
          <a:p>
            <a:pPr marL="0" indent="0">
              <a:buNone/>
            </a:pPr>
            <a:r>
              <a:rPr lang="en-US" dirty="0"/>
              <a:t>New Building Director      </a:t>
            </a:r>
            <a:r>
              <a:rPr lang="en-US" dirty="0" err="1" smtClean="0"/>
              <a:t>Director</a:t>
            </a:r>
            <a:r>
              <a:rPr lang="en-US" dirty="0" smtClean="0"/>
              <a:t> </a:t>
            </a:r>
            <a:r>
              <a:rPr lang="en-US" dirty="0"/>
              <a:t>of Design </a:t>
            </a:r>
            <a:r>
              <a:rPr lang="en-US" dirty="0" smtClean="0"/>
              <a:t>         Key </a:t>
            </a:r>
            <a:r>
              <a:rPr lang="en-US" dirty="0"/>
              <a:t>Account and </a:t>
            </a:r>
            <a:endParaRPr lang="en-US" dirty="0" smtClean="0"/>
          </a:p>
          <a:p>
            <a:pPr marL="0" indent="0">
              <a:buNone/>
            </a:pPr>
            <a:r>
              <a:rPr lang="en-US" dirty="0"/>
              <a:t>	</a:t>
            </a:r>
            <a:r>
              <a:rPr lang="en-US" dirty="0" smtClean="0"/>
              <a:t>		      and </a:t>
            </a:r>
            <a:r>
              <a:rPr lang="en-US" dirty="0"/>
              <a:t>Engineering 	</a:t>
            </a:r>
            <a:r>
              <a:rPr lang="en-US" dirty="0" smtClean="0"/>
              <a:t>         Product Manager</a:t>
            </a:r>
            <a:endParaRPr lang="en-US" dirty="0"/>
          </a:p>
          <a:p>
            <a:pPr marL="0" indent="0">
              <a:buNone/>
            </a:pPr>
            <a:r>
              <a:rPr lang="en-US" dirty="0" err="1" smtClean="0"/>
              <a:t>Harren</a:t>
            </a:r>
            <a:r>
              <a:rPr lang="en-US" dirty="0" smtClean="0"/>
              <a:t> </a:t>
            </a:r>
            <a:r>
              <a:rPr lang="en-US" dirty="0"/>
              <a:t>&amp; Partner 	</a:t>
            </a:r>
            <a:r>
              <a:rPr lang="en-US" dirty="0" smtClean="0"/>
              <a:t>      Fr</a:t>
            </a:r>
            <a:r>
              <a:rPr lang="en-US" dirty="0"/>
              <a:t>. </a:t>
            </a:r>
            <a:r>
              <a:rPr lang="en-US" dirty="0" err="1"/>
              <a:t>Lürssen</a:t>
            </a:r>
            <a:r>
              <a:rPr lang="en-US" dirty="0"/>
              <a:t> </a:t>
            </a:r>
            <a:r>
              <a:rPr lang="en-US" dirty="0" err="1"/>
              <a:t>Werft</a:t>
            </a:r>
            <a:r>
              <a:rPr lang="en-US" dirty="0"/>
              <a:t> </a:t>
            </a:r>
            <a:r>
              <a:rPr lang="en-US" dirty="0" smtClean="0"/>
              <a:t>          AVL List</a:t>
            </a:r>
            <a:endParaRPr lang="en-US" dirty="0"/>
          </a:p>
          <a:p>
            <a:endParaRPr lang="en-US" dirty="0"/>
          </a:p>
          <a:p>
            <a:pPr marL="0" indent="0">
              <a:buNone/>
            </a:pPr>
            <a:r>
              <a:rPr lang="en-US" dirty="0"/>
              <a:t>Moderation by </a:t>
            </a:r>
            <a:r>
              <a:rPr lang="en-US" dirty="0" smtClean="0"/>
              <a:t> </a:t>
            </a:r>
            <a:r>
              <a:rPr lang="en-US" b="1" dirty="0" smtClean="0"/>
              <a:t>Dietrich </a:t>
            </a:r>
            <a:r>
              <a:rPr lang="en-US" b="1" dirty="0"/>
              <a:t>Dabels</a:t>
            </a:r>
            <a:r>
              <a:rPr lang="en-US" dirty="0"/>
              <a:t>, TBD of Northern Europe Region,  ABS Europe ltd. </a:t>
            </a:r>
          </a:p>
          <a:p>
            <a:pPr marL="0" indent="0">
              <a:buNone/>
            </a:pPr>
            <a:endParaRPr lang="en-US" dirty="0"/>
          </a:p>
          <a:p>
            <a:r>
              <a:rPr lang="en-US" dirty="0" smtClean="0"/>
              <a:t>“</a:t>
            </a:r>
            <a:endParaRPr lang="en-US" dirty="0"/>
          </a:p>
        </p:txBody>
      </p:sp>
    </p:spTree>
    <p:extLst>
      <p:ext uri="{BB962C8B-B14F-4D97-AF65-F5344CB8AC3E}">
        <p14:creationId xmlns:p14="http://schemas.microsoft.com/office/powerpoint/2010/main" val="376973158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0"/>
            <a:ext cx="8940800" cy="835572"/>
          </a:xfrm>
        </p:spPr>
        <p:txBody>
          <a:bodyPr/>
          <a:lstStyle/>
          <a:p>
            <a:r>
              <a:rPr lang="en-US" dirty="0"/>
              <a:t>Optimization of Shipbuilding and Propulsion</a:t>
            </a:r>
            <a:br>
              <a:rPr lang="en-US" dirty="0"/>
            </a:br>
            <a:endParaRPr lang="en-US" dirty="0"/>
          </a:p>
        </p:txBody>
      </p:sp>
      <p:sp>
        <p:nvSpPr>
          <p:cNvPr id="3" name="Content Placeholder 2"/>
          <p:cNvSpPr>
            <a:spLocks noGrp="1"/>
          </p:cNvSpPr>
          <p:nvPr>
            <p:ph idx="1"/>
          </p:nvPr>
        </p:nvSpPr>
        <p:spPr>
          <a:xfrm>
            <a:off x="0" y="961697"/>
            <a:ext cx="8915400" cy="5565227"/>
          </a:xfrm>
        </p:spPr>
        <p:txBody>
          <a:bodyPr/>
          <a:lstStyle/>
          <a:p>
            <a:pPr marL="0" indent="0">
              <a:buNone/>
            </a:pPr>
            <a:r>
              <a:rPr lang="en-US" dirty="0"/>
              <a:t>Globalization, climate change, and escalating energy costs are a strategic nightmare for shipping companies and they all have one thing in common – fossil fuels</a:t>
            </a:r>
            <a:r>
              <a:rPr lang="en-US" dirty="0" smtClean="0"/>
              <a:t>”            (</a:t>
            </a:r>
            <a:r>
              <a:rPr lang="en-US" dirty="0"/>
              <a:t>Martin </a:t>
            </a:r>
            <a:r>
              <a:rPr lang="en-US" dirty="0" err="1"/>
              <a:t>Stopford</a:t>
            </a:r>
            <a:r>
              <a:rPr lang="en-US" dirty="0"/>
              <a:t>, Clarkson)</a:t>
            </a:r>
          </a:p>
          <a:p>
            <a:pPr marL="0" indent="0">
              <a:buNone/>
            </a:pPr>
            <a:r>
              <a:rPr lang="en-US" dirty="0"/>
              <a:t>“After 2020 you will not be able to use traditional bunker fuel with higher </a:t>
            </a:r>
            <a:r>
              <a:rPr lang="en-US" dirty="0" err="1"/>
              <a:t>sulphur</a:t>
            </a:r>
            <a:r>
              <a:rPr lang="en-US" dirty="0"/>
              <a:t> content, unless you have scrubbers installed</a:t>
            </a:r>
            <a:r>
              <a:rPr lang="en-US" dirty="0" smtClean="0"/>
              <a:t>”    (</a:t>
            </a:r>
            <a:r>
              <a:rPr lang="en-US" dirty="0"/>
              <a:t>Jacob Sterling, Maersk Line)</a:t>
            </a:r>
          </a:p>
          <a:p>
            <a:pPr marL="0" indent="0">
              <a:buNone/>
            </a:pPr>
            <a:r>
              <a:rPr lang="en-US" dirty="0"/>
              <a:t>“GHG controlling regulations on ships will send one of the largest ever shockwaves through the Industry, with implications including early scrapping of aged vessels, growing demand for new ships due to slow steaming, and increasing technology competition amongst shipbuilders</a:t>
            </a:r>
            <a:r>
              <a:rPr lang="en-US" dirty="0" smtClean="0"/>
              <a:t>.  (</a:t>
            </a:r>
            <a:r>
              <a:rPr lang="en-US" dirty="0"/>
              <a:t>AVIA Investors, 2010, Review of Shipping and Shipbuilding)</a:t>
            </a:r>
          </a:p>
          <a:p>
            <a:pPr marL="0" indent="0">
              <a:buNone/>
            </a:pPr>
            <a:r>
              <a:rPr lang="en-US" dirty="0"/>
              <a:t>“Without the shipping industry, half of the world would freeze and the other half would starve</a:t>
            </a:r>
            <a:r>
              <a:rPr lang="en-US" dirty="0" smtClean="0"/>
              <a:t>” (</a:t>
            </a:r>
            <a:r>
              <a:rPr lang="en-US" dirty="0" err="1"/>
              <a:t>Efthimios</a:t>
            </a:r>
            <a:r>
              <a:rPr lang="en-US" dirty="0"/>
              <a:t> </a:t>
            </a:r>
            <a:r>
              <a:rPr lang="en-US" dirty="0" err="1"/>
              <a:t>Mitropoulus</a:t>
            </a:r>
            <a:r>
              <a:rPr lang="en-US" dirty="0"/>
              <a:t>, former IMO General Secretary)</a:t>
            </a:r>
          </a:p>
          <a:p>
            <a:endParaRPr lang="en-US" dirty="0"/>
          </a:p>
          <a:p>
            <a:endParaRPr lang="en-US" dirty="0"/>
          </a:p>
        </p:txBody>
      </p:sp>
    </p:spTree>
    <p:extLst>
      <p:ext uri="{BB962C8B-B14F-4D97-AF65-F5344CB8AC3E}">
        <p14:creationId xmlns:p14="http://schemas.microsoft.com/office/powerpoint/2010/main" val="202748748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NEW TEMPLATE_2012">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TotalTime>
  <Words>174</Words>
  <Application>Microsoft Office PowerPoint</Application>
  <PresentationFormat>On-screen Show (4:3)</PresentationFormat>
  <Paragraphs>17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NEW TEMPLATE_2012</vt:lpstr>
      <vt:lpstr>Optimization of Shipbuilding and Propulsion </vt:lpstr>
      <vt:lpstr>Optimization of Shipbuilding and Propulsion </vt:lpstr>
    </vt:vector>
  </TitlesOfParts>
  <Company>ABS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mayala@eagle.org</dc:creator>
  <cp:lastModifiedBy>Administrator</cp:lastModifiedBy>
  <cp:revision>11</cp:revision>
  <dcterms:created xsi:type="dcterms:W3CDTF">2012-03-21T18:56:37Z</dcterms:created>
  <dcterms:modified xsi:type="dcterms:W3CDTF">2013-09-27T11:38:16Z</dcterms:modified>
</cp:coreProperties>
</file>